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31"/>
  </p:normalViewPr>
  <p:slideViewPr>
    <p:cSldViewPr snapToGrid="0" snapToObjects="1">
      <p:cViewPr varScale="1">
        <p:scale>
          <a:sx n="128" d="100"/>
          <a:sy n="128" d="100"/>
        </p:scale>
        <p:origin x="192" y="1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7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3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7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5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4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0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4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2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0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6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DD77-40F5-114D-9C30-81F19986EF1E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C3FA5-8720-8341-8976-48502284A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6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8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7252" cy="68722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2316163"/>
            <a:ext cx="9032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venir Book" charset="0"/>
                <a:ea typeface="Avenir Book" charset="0"/>
                <a:cs typeface="Avenir Book" charset="0"/>
              </a:rPr>
              <a:t>Add text</a:t>
            </a:r>
            <a:endParaRPr lang="en-US" sz="24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109" y="508487"/>
            <a:ext cx="9032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Heading</a:t>
            </a:r>
            <a:endParaRPr lang="en-US" sz="4000" b="1" dirty="0">
              <a:solidFill>
                <a:schemeClr val="bg1"/>
              </a:solidFill>
              <a:latin typeface="Avenir Heavy" charset="0"/>
              <a:ea typeface="Avenir Heavy" charset="0"/>
              <a:cs typeface="Avenir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3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Add text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3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1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Macintosh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Avenir Book</vt:lpstr>
      <vt:lpstr>Avenir Heavy</vt:lpstr>
      <vt:lpstr>Calibri</vt:lpstr>
      <vt:lpstr>Calibri Light</vt:lpstr>
      <vt:lpstr>Arial</vt:lpstr>
      <vt:lpstr>Office Theme</vt:lpstr>
      <vt:lpstr>PowerPoint Presentation</vt:lpstr>
      <vt:lpstr>PowerPoint Presentation</vt:lpstr>
      <vt:lpstr>Add text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2017-10-18T14:49:32Z</dcterms:created>
  <dcterms:modified xsi:type="dcterms:W3CDTF">2017-10-18T15:16:16Z</dcterms:modified>
</cp:coreProperties>
</file>